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10"/>
  </p:notesMasterIdLst>
  <p:sldIdLst>
    <p:sldId id="258" r:id="rId5"/>
    <p:sldId id="256" r:id="rId6"/>
    <p:sldId id="264" r:id="rId7"/>
    <p:sldId id="262" r:id="rId8"/>
    <p:sldId id="265" r:id="rId9"/>
  </p:sldIdLst>
  <p:sldSz cx="16257588" cy="1015841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54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509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2641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301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773500" algn="l" defTabSz="1509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4528200" algn="l" defTabSz="1509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5282900" algn="l" defTabSz="1509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6037600" algn="l" defTabSz="1509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0" userDrawn="1">
          <p15:clr>
            <a:srgbClr val="A4A3A4"/>
          </p15:clr>
        </p15:guide>
        <p15:guide id="2" pos="51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A7500"/>
    <a:srgbClr val="FB7200"/>
    <a:srgbClr val="FF7900"/>
    <a:srgbClr val="EA7100"/>
    <a:srgbClr val="DE7100"/>
    <a:srgbClr val="FF8D00"/>
    <a:srgbClr val="F25A06"/>
    <a:srgbClr val="E0520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1176" y="38"/>
      </p:cViewPr>
      <p:guideLst>
        <p:guide orient="horz" pos="3200"/>
        <p:guide pos="51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win van Groeningen I Atletiekunie" userId="169e3824-e6c6-4aee-b2ba-b9f823664942" providerId="ADAL" clId="{A0A1BF0B-4F1D-43F1-B43B-0B270FEF52A0}"/>
    <pc:docChg chg="undo custSel modMainMaster">
      <pc:chgData name="Adwin van Groeningen I Atletiekunie" userId="169e3824-e6c6-4aee-b2ba-b9f823664942" providerId="ADAL" clId="{A0A1BF0B-4F1D-43F1-B43B-0B270FEF52A0}" dt="2025-09-19T19:41:22.817" v="12" actId="171"/>
      <pc:docMkLst>
        <pc:docMk/>
      </pc:docMkLst>
      <pc:sldMasterChg chg="addSp delSp modSp mod modSldLayout">
        <pc:chgData name="Adwin van Groeningen I Atletiekunie" userId="169e3824-e6c6-4aee-b2ba-b9f823664942" providerId="ADAL" clId="{A0A1BF0B-4F1D-43F1-B43B-0B270FEF52A0}" dt="2025-09-19T19:41:22.817" v="12" actId="171"/>
        <pc:sldMasterMkLst>
          <pc:docMk/>
          <pc:sldMasterMk cId="0" sldId="2147483650"/>
        </pc:sldMasterMkLst>
        <pc:picChg chg="add mod">
          <ac:chgData name="Adwin van Groeningen I Atletiekunie" userId="169e3824-e6c6-4aee-b2ba-b9f823664942" providerId="ADAL" clId="{A0A1BF0B-4F1D-43F1-B43B-0B270FEF52A0}" dt="2025-09-19T19:40:37.520" v="2" actId="1076"/>
          <ac:picMkLst>
            <pc:docMk/>
            <pc:sldMasterMk cId="0" sldId="2147483650"/>
            <ac:picMk id="3" creationId="{4A49F860-1D88-FEFC-DC10-E8F1D5B7B706}"/>
          </ac:picMkLst>
        </pc:picChg>
        <pc:picChg chg="del">
          <ac:chgData name="Adwin van Groeningen I Atletiekunie" userId="169e3824-e6c6-4aee-b2ba-b9f823664942" providerId="ADAL" clId="{A0A1BF0B-4F1D-43F1-B43B-0B270FEF52A0}" dt="2025-09-19T19:40:30.748" v="1" actId="478"/>
          <ac:picMkLst>
            <pc:docMk/>
            <pc:sldMasterMk cId="0" sldId="2147483650"/>
            <ac:picMk id="4" creationId="{5A363829-F037-0BF5-BD7C-F1CB1FB40ECF}"/>
          </ac:picMkLst>
        </pc:picChg>
        <pc:sldLayoutChg chg="addSp delSp modSp mod">
          <pc:chgData name="Adwin van Groeningen I Atletiekunie" userId="169e3824-e6c6-4aee-b2ba-b9f823664942" providerId="ADAL" clId="{A0A1BF0B-4F1D-43F1-B43B-0B270FEF52A0}" dt="2025-09-19T19:41:22.817" v="12" actId="171"/>
          <pc:sldLayoutMkLst>
            <pc:docMk/>
            <pc:sldMasterMk cId="0" sldId="2147483650"/>
            <pc:sldLayoutMk cId="0" sldId="2147483651"/>
          </pc:sldLayoutMkLst>
          <pc:picChg chg="add mod ord">
            <ac:chgData name="Adwin van Groeningen I Atletiekunie" userId="169e3824-e6c6-4aee-b2ba-b9f823664942" providerId="ADAL" clId="{A0A1BF0B-4F1D-43F1-B43B-0B270FEF52A0}" dt="2025-09-19T19:41:22.817" v="12" actId="171"/>
            <ac:picMkLst>
              <pc:docMk/>
              <pc:sldMasterMk cId="0" sldId="2147483650"/>
              <pc:sldLayoutMk cId="0" sldId="2147483651"/>
              <ac:picMk id="3" creationId="{4CDA8C3A-5597-350E-5837-6FCCD758D273}"/>
            </ac:picMkLst>
          </pc:picChg>
          <pc:picChg chg="add del">
            <ac:chgData name="Adwin van Groeningen I Atletiekunie" userId="169e3824-e6c6-4aee-b2ba-b9f823664942" providerId="ADAL" clId="{A0A1BF0B-4F1D-43F1-B43B-0B270FEF52A0}" dt="2025-09-19T19:41:12.226" v="9" actId="478"/>
            <ac:picMkLst>
              <pc:docMk/>
              <pc:sldMasterMk cId="0" sldId="2147483650"/>
              <pc:sldLayoutMk cId="0" sldId="2147483651"/>
              <ac:picMk id="4" creationId="{84750596-7FA3-D266-1479-B02E2CA3EC4B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00D87D-CF94-4857-BF83-73F04F66DFCB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3461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981" kern="1200">
        <a:solidFill>
          <a:schemeClr val="tx1"/>
        </a:solidFill>
        <a:latin typeface="Arial" charset="0"/>
        <a:ea typeface="+mn-ea"/>
        <a:cs typeface="+mn-cs"/>
      </a:defRPr>
    </a:lvl1pPr>
    <a:lvl2pPr marL="754700" algn="l" rtl="0" fontAlgn="base">
      <a:spcBef>
        <a:spcPct val="30000"/>
      </a:spcBef>
      <a:spcAft>
        <a:spcPct val="0"/>
      </a:spcAft>
      <a:defRPr sz="1981" kern="1200">
        <a:solidFill>
          <a:schemeClr val="tx1"/>
        </a:solidFill>
        <a:latin typeface="Arial" charset="0"/>
        <a:ea typeface="+mn-ea"/>
        <a:cs typeface="+mn-cs"/>
      </a:defRPr>
    </a:lvl2pPr>
    <a:lvl3pPr marL="1509400" algn="l" rtl="0" fontAlgn="base">
      <a:spcBef>
        <a:spcPct val="30000"/>
      </a:spcBef>
      <a:spcAft>
        <a:spcPct val="0"/>
      </a:spcAft>
      <a:defRPr sz="1981" kern="1200">
        <a:solidFill>
          <a:schemeClr val="tx1"/>
        </a:solidFill>
        <a:latin typeface="Arial" charset="0"/>
        <a:ea typeface="+mn-ea"/>
        <a:cs typeface="+mn-cs"/>
      </a:defRPr>
    </a:lvl3pPr>
    <a:lvl4pPr marL="2264100" algn="l" rtl="0" fontAlgn="base">
      <a:spcBef>
        <a:spcPct val="30000"/>
      </a:spcBef>
      <a:spcAft>
        <a:spcPct val="0"/>
      </a:spcAft>
      <a:defRPr sz="1981" kern="1200">
        <a:solidFill>
          <a:schemeClr val="tx1"/>
        </a:solidFill>
        <a:latin typeface="Arial" charset="0"/>
        <a:ea typeface="+mn-ea"/>
        <a:cs typeface="+mn-cs"/>
      </a:defRPr>
    </a:lvl4pPr>
    <a:lvl5pPr marL="3018800" algn="l" rtl="0" fontAlgn="base">
      <a:spcBef>
        <a:spcPct val="30000"/>
      </a:spcBef>
      <a:spcAft>
        <a:spcPct val="0"/>
      </a:spcAft>
      <a:defRPr sz="1981" kern="1200">
        <a:solidFill>
          <a:schemeClr val="tx1"/>
        </a:solidFill>
        <a:latin typeface="Arial" charset="0"/>
        <a:ea typeface="+mn-ea"/>
        <a:cs typeface="+mn-cs"/>
      </a:defRPr>
    </a:lvl5pPr>
    <a:lvl6pPr marL="3773500" algn="l" defTabSz="1509400" rtl="0" eaLnBrk="1" latinLnBrk="0" hangingPunct="1">
      <a:defRPr sz="1981" kern="1200">
        <a:solidFill>
          <a:schemeClr val="tx1"/>
        </a:solidFill>
        <a:latin typeface="+mn-lt"/>
        <a:ea typeface="+mn-ea"/>
        <a:cs typeface="+mn-cs"/>
      </a:defRPr>
    </a:lvl6pPr>
    <a:lvl7pPr marL="4528200" algn="l" defTabSz="1509400" rtl="0" eaLnBrk="1" latinLnBrk="0" hangingPunct="1">
      <a:defRPr sz="1981" kern="1200">
        <a:solidFill>
          <a:schemeClr val="tx1"/>
        </a:solidFill>
        <a:latin typeface="+mn-lt"/>
        <a:ea typeface="+mn-ea"/>
        <a:cs typeface="+mn-cs"/>
      </a:defRPr>
    </a:lvl7pPr>
    <a:lvl8pPr marL="5282900" algn="l" defTabSz="1509400" rtl="0" eaLnBrk="1" latinLnBrk="0" hangingPunct="1">
      <a:defRPr sz="1981" kern="1200">
        <a:solidFill>
          <a:schemeClr val="tx1"/>
        </a:solidFill>
        <a:latin typeface="+mn-lt"/>
        <a:ea typeface="+mn-ea"/>
        <a:cs typeface="+mn-cs"/>
      </a:defRPr>
    </a:lvl8pPr>
    <a:lvl9pPr marL="6037600" algn="l" defTabSz="1509400" rtl="0" eaLnBrk="1" latinLnBrk="0" hangingPunct="1">
      <a:defRPr sz="198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C6C9D9-6D11-4F39-AB83-D8F1DE375AC6}" type="slidenum">
              <a:rPr lang="nl-NL"/>
              <a:pPr/>
              <a:t>1</a:t>
            </a:fld>
            <a:endParaRPr lang="nl-NL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6969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F61FFC-8F12-4853-9AD7-41AC18B41E41}" type="slidenum">
              <a:rPr lang="nl-NL"/>
              <a:pPr/>
              <a:t>2</a:t>
            </a:fld>
            <a:endParaRPr lang="nl-NL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4439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bg>
      <p:bgPr>
        <a:solidFill>
          <a:srgbClr val="FB7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schoeisel, tekst, sport, persoon&#10;&#10;Door AI gegenereerde inhoud is mogelijk onjuist.">
            <a:extLst>
              <a:ext uri="{FF2B5EF4-FFF2-40B4-BE49-F238E27FC236}">
                <a16:creationId xmlns:a16="http://schemas.microsoft.com/office/drawing/2014/main" id="{4CDA8C3A-5597-350E-5837-6FCCD758D2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588" y="10913"/>
            <a:ext cx="16236000" cy="10147500"/>
          </a:xfrm>
          <a:prstGeom prst="rect">
            <a:avLst/>
          </a:prstGeom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CA0AF9B5-540D-E0D5-3034-D33B14DF7EC3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5478049" y="3719097"/>
            <a:ext cx="10219152" cy="2490221"/>
          </a:xfrm>
        </p:spPr>
        <p:txBody>
          <a:bodyPr lIns="0" anchor="b"/>
          <a:lstStyle>
            <a:lvl1pPr>
              <a:lnSpc>
                <a:spcPct val="90000"/>
              </a:lnSpc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nl-NL" noProof="0" dirty="0"/>
              <a:t>Titel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220DCB3-003B-A4E2-A53E-73272FE1CA4B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478049" y="6430087"/>
            <a:ext cx="10219152" cy="1046411"/>
          </a:xfrm>
        </p:spPr>
        <p:txBody>
          <a:bodyPr lIns="0"/>
          <a:lstStyle>
            <a:lvl1pPr marL="0" indent="0"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noProof="0" dirty="0"/>
              <a:t>Ondertitel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299D673-46B1-467C-B389-27912E7FB99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717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237" y="6527723"/>
            <a:ext cx="13818950" cy="20175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84237" y="4305571"/>
            <a:ext cx="13818950" cy="222215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11" indent="0">
              <a:buNone/>
              <a:defRPr sz="1800"/>
            </a:lvl2pPr>
            <a:lvl3pPr marL="914424" indent="0">
              <a:buNone/>
              <a:defRPr sz="1600"/>
            </a:lvl3pPr>
            <a:lvl4pPr marL="1371635" indent="0">
              <a:buNone/>
              <a:defRPr sz="1400"/>
            </a:lvl4pPr>
            <a:lvl5pPr marL="1828847" indent="0">
              <a:buNone/>
              <a:defRPr sz="1400"/>
            </a:lvl5pPr>
            <a:lvl6pPr marL="2286059" indent="0">
              <a:buNone/>
              <a:defRPr sz="1400"/>
            </a:lvl6pPr>
            <a:lvl7pPr marL="2743270" indent="0">
              <a:buNone/>
              <a:defRPr sz="1400"/>
            </a:lvl7pPr>
            <a:lvl8pPr marL="3200482" indent="0">
              <a:buNone/>
              <a:defRPr sz="1400"/>
            </a:lvl8pPr>
            <a:lvl9pPr marL="3657694" indent="0">
              <a:buNone/>
              <a:defRPr sz="14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8C70CF-91F1-4EC7-8FB5-92C2552E2470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7115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12879" y="3082799"/>
            <a:ext cx="7180435" cy="60245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264274" y="3082799"/>
            <a:ext cx="7180435" cy="60245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FFC3B7B-110D-4554-8C07-AC8176821A3F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5933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BFD481D-EF5C-498C-A544-9700691BC80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329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B138B4-718F-4F31-BAFA-C4345D7F319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0243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601" y="7110889"/>
            <a:ext cx="9754553" cy="8394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186601" y="907673"/>
            <a:ext cx="9754553" cy="6095048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7" indent="0">
              <a:buNone/>
              <a:defRPr sz="2000"/>
            </a:lvl5pPr>
            <a:lvl6pPr marL="2286059" indent="0">
              <a:buNone/>
              <a:defRPr sz="2000"/>
            </a:lvl6pPr>
            <a:lvl7pPr marL="2743270" indent="0">
              <a:buNone/>
              <a:defRPr sz="2000"/>
            </a:lvl7pPr>
            <a:lvl8pPr marL="3200482" indent="0">
              <a:buNone/>
              <a:defRPr sz="2000"/>
            </a:lvl8pPr>
            <a:lvl9pPr marL="3657694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186601" y="7950370"/>
            <a:ext cx="9754553" cy="1192202"/>
          </a:xfrm>
        </p:spPr>
        <p:txBody>
          <a:bodyPr/>
          <a:lstStyle>
            <a:lvl1pPr marL="0" indent="0">
              <a:buNone/>
              <a:defRPr sz="1400"/>
            </a:lvl1pPr>
            <a:lvl2pPr marL="457211" indent="0">
              <a:buNone/>
              <a:defRPr sz="1200"/>
            </a:lvl2pPr>
            <a:lvl3pPr marL="914424" indent="0">
              <a:buNone/>
              <a:defRPr sz="1000"/>
            </a:lvl3pPr>
            <a:lvl4pPr marL="1371635" indent="0">
              <a:buNone/>
              <a:defRPr sz="900"/>
            </a:lvl4pPr>
            <a:lvl5pPr marL="1828847" indent="0">
              <a:buNone/>
              <a:defRPr sz="900"/>
            </a:lvl5pPr>
            <a:lvl6pPr marL="2286059" indent="0">
              <a:buNone/>
              <a:defRPr sz="900"/>
            </a:lvl6pPr>
            <a:lvl7pPr marL="2743270" indent="0">
              <a:buNone/>
              <a:defRPr sz="900"/>
            </a:lvl7pPr>
            <a:lvl8pPr marL="3200482" indent="0">
              <a:buNone/>
              <a:defRPr sz="900"/>
            </a:lvl8pPr>
            <a:lvl9pPr marL="3657694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91EC8BC-1E63-4E53-BE64-5AD8116E2C86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817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80" y="1521413"/>
            <a:ext cx="14631829" cy="1234529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812879" y="3082799"/>
            <a:ext cx="7180435" cy="602450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264274" y="3082799"/>
            <a:ext cx="7180435" cy="602450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0"/>
          </p:nvPr>
        </p:nvSpPr>
        <p:spPr>
          <a:xfrm>
            <a:off x="11651272" y="9514106"/>
            <a:ext cx="3793437" cy="491461"/>
          </a:xfrm>
        </p:spPr>
        <p:txBody>
          <a:bodyPr/>
          <a:lstStyle>
            <a:lvl1pPr>
              <a:defRPr/>
            </a:lvl1pPr>
          </a:lstStyle>
          <a:p>
            <a:fld id="{D80D9872-B861-4535-A93B-85873C16F4F2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6205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el, inhoud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80" y="1521413"/>
            <a:ext cx="14631829" cy="1234529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12879" y="3082799"/>
            <a:ext cx="7180435" cy="602450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264274" y="3082799"/>
            <a:ext cx="7180435" cy="602450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0"/>
          </p:nvPr>
        </p:nvSpPr>
        <p:spPr>
          <a:xfrm>
            <a:off x="11651272" y="9514106"/>
            <a:ext cx="3793437" cy="491461"/>
          </a:xfrm>
        </p:spPr>
        <p:txBody>
          <a:bodyPr/>
          <a:lstStyle>
            <a:lvl1pPr>
              <a:defRPr/>
            </a:lvl1pPr>
          </a:lstStyle>
          <a:p>
            <a:fld id="{2876A830-1AA4-4DA9-98D5-300A9A54CCB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6381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9325989"/>
            <a:ext cx="16257588" cy="832426"/>
          </a:xfrm>
          <a:prstGeom prst="rect">
            <a:avLst/>
          </a:prstGeom>
          <a:solidFill>
            <a:srgbClr val="EA7500"/>
          </a:solidFill>
          <a:ln>
            <a:noFill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12880" y="1880166"/>
            <a:ext cx="14631829" cy="104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het opmaakprofiel te bewerken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80" y="3082799"/>
            <a:ext cx="14631829" cy="6024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de opmaakprofielen van de </a:t>
            </a:r>
            <a:r>
              <a:rPr lang="nl-NL" dirty="0" err="1"/>
              <a:t>modeltekst</a:t>
            </a:r>
            <a:r>
              <a:rPr lang="nl-NL" dirty="0"/>
              <a:t>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812879" y="9514108"/>
            <a:ext cx="731591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FFFFFF"/>
                </a:solidFill>
              </a:rPr>
              <a:t>Atletiek</a:t>
            </a:r>
            <a:r>
              <a:rPr lang="nl-NL" sz="1400">
                <a:solidFill>
                  <a:srgbClr val="FFFFFF"/>
                </a:solidFill>
              </a:rPr>
              <a:t>unie </a:t>
            </a:r>
            <a:endParaRPr lang="nl-NL" sz="1400" b="1">
              <a:solidFill>
                <a:srgbClr val="FFFFFF"/>
              </a:solidFill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2" y="9514106"/>
            <a:ext cx="3793437" cy="491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5897BDBC-B982-49D9-BD7F-FD348EBA141F}" type="slidenum">
              <a:rPr lang="nl-NL"/>
              <a:pPr/>
              <a:t>‹nr.›</a:t>
            </a:fld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A49F860-1D88-FEFC-DC10-E8F1D5B7B706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0"/>
            <a:ext cx="16257588" cy="12235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9" r:id="rId7"/>
    <p:sldLayoutId id="2147483662" r:id="rId8"/>
    <p:sldLayoutId id="2147483663" r:id="rId9"/>
  </p:sldLayoutIdLst>
  <p:hf hdr="0" ftr="0" dt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11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24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35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47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9" indent="-342909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742969" indent="-285757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>
              <a:lumMod val="50000"/>
            </a:schemeClr>
          </a:solidFill>
          <a:latin typeface="+mn-lt"/>
        </a:defRPr>
      </a:lvl2pPr>
      <a:lvl3pPr marL="1143029" indent="-228606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>
              <a:lumMod val="50000"/>
            </a:schemeClr>
          </a:solidFill>
          <a:latin typeface="+mn-lt"/>
        </a:defRPr>
      </a:lvl3pPr>
      <a:lvl4pPr marL="1600241" indent="-22860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>
              <a:lumMod val="50000"/>
            </a:schemeClr>
          </a:solidFill>
          <a:latin typeface="+mn-lt"/>
        </a:defRPr>
      </a:lvl4pPr>
      <a:lvl5pPr marL="2057453" indent="-22860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lumMod val="50000"/>
            </a:schemeClr>
          </a:solidFill>
          <a:latin typeface="+mn-lt"/>
        </a:defRPr>
      </a:lvl5pPr>
      <a:lvl6pPr marL="2514664" indent="-22860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76" indent="-22860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88" indent="-22860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300" indent="-22860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4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9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2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4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812880" y="2750290"/>
            <a:ext cx="14631829" cy="6024503"/>
          </a:xfrm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2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00E1E1-3EB0-4865-961D-E565081B03C1}" type="slidenum">
              <a:rPr lang="nl-NL"/>
              <a:pPr/>
              <a:t>2</a:t>
            </a:fld>
            <a:endParaRPr lang="nl-N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F3C730-2FF0-775D-90F1-C1990204B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E129B4D-B7DE-9458-71C9-8919CBD6D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A931186-D8BF-30EE-6AE0-8108267CBD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9D673-46B1-467C-B389-27912E7FB99D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0493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A0710FC8-67E3-BD6C-0FF3-04CD3E70BA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D481D-EF5C-498C-A544-9700691BC803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6995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D2BA0B-B8AB-A333-C88E-6FDD98B5B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D1D757B-4A52-E7F3-6675-B9D69B3A3CEB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522D44D-A038-9537-3B4E-A810EE48EE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70C3017-6150-CBD8-EAC6-BF39DD0FCD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D9872-B861-4535-A93B-85873C16F4F2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1668045"/>
      </p:ext>
    </p:extLst>
  </p:cSld>
  <p:clrMapOvr>
    <a:masterClrMapping/>
  </p:clrMapOvr>
</p:sld>
</file>

<file path=ppt/theme/theme1.xml><?xml version="1.0" encoding="utf-8"?>
<a:theme xmlns:a="http://schemas.openxmlformats.org/drawingml/2006/main" name="Atletiekcongres">
  <a:themeElements>
    <a:clrScheme name="Atletiekunie ORANJE Jan 08 2">
      <a:dk1>
        <a:srgbClr val="636363"/>
      </a:dk1>
      <a:lt1>
        <a:srgbClr val="FFFFFF"/>
      </a:lt1>
      <a:dk2>
        <a:srgbClr val="FFFFFF"/>
      </a:dk2>
      <a:lt2>
        <a:srgbClr val="A1A1A1"/>
      </a:lt2>
      <a:accent1>
        <a:srgbClr val="FF5C00"/>
      </a:accent1>
      <a:accent2>
        <a:srgbClr val="138F34"/>
      </a:accent2>
      <a:accent3>
        <a:srgbClr val="FFFFFF"/>
      </a:accent3>
      <a:accent4>
        <a:srgbClr val="535353"/>
      </a:accent4>
      <a:accent5>
        <a:srgbClr val="FFB5AA"/>
      </a:accent5>
      <a:accent6>
        <a:srgbClr val="10812E"/>
      </a:accent6>
      <a:hlink>
        <a:srgbClr val="636363"/>
      </a:hlink>
      <a:folHlink>
        <a:srgbClr val="470074"/>
      </a:folHlink>
    </a:clrScheme>
    <a:fontScheme name="Atletiekunie ORANJE Jan 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tletiekunie ORANJE Jan 08 1">
        <a:dk1>
          <a:srgbClr val="636363"/>
        </a:dk1>
        <a:lt1>
          <a:srgbClr val="FFFFFF"/>
        </a:lt1>
        <a:dk2>
          <a:srgbClr val="FFFFFF"/>
        </a:dk2>
        <a:lt2>
          <a:srgbClr val="A1A1A1"/>
        </a:lt2>
        <a:accent1>
          <a:srgbClr val="636363"/>
        </a:accent1>
        <a:accent2>
          <a:srgbClr val="138F34"/>
        </a:accent2>
        <a:accent3>
          <a:srgbClr val="FFFFFF"/>
        </a:accent3>
        <a:accent4>
          <a:srgbClr val="535353"/>
        </a:accent4>
        <a:accent5>
          <a:srgbClr val="B7B7B7"/>
        </a:accent5>
        <a:accent6>
          <a:srgbClr val="10812E"/>
        </a:accent6>
        <a:hlink>
          <a:srgbClr val="FF5C00"/>
        </a:hlink>
        <a:folHlink>
          <a:srgbClr val="4700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tletiekunie ORANJE Jan 08 2">
        <a:dk1>
          <a:srgbClr val="636363"/>
        </a:dk1>
        <a:lt1>
          <a:srgbClr val="FFFFFF"/>
        </a:lt1>
        <a:dk2>
          <a:srgbClr val="FFFFFF"/>
        </a:dk2>
        <a:lt2>
          <a:srgbClr val="A1A1A1"/>
        </a:lt2>
        <a:accent1>
          <a:srgbClr val="FF5C00"/>
        </a:accent1>
        <a:accent2>
          <a:srgbClr val="138F34"/>
        </a:accent2>
        <a:accent3>
          <a:srgbClr val="FFFFFF"/>
        </a:accent3>
        <a:accent4>
          <a:srgbClr val="535353"/>
        </a:accent4>
        <a:accent5>
          <a:srgbClr val="FFB5AA"/>
        </a:accent5>
        <a:accent6>
          <a:srgbClr val="10812E"/>
        </a:accent6>
        <a:hlink>
          <a:srgbClr val="636363"/>
        </a:hlink>
        <a:folHlink>
          <a:srgbClr val="4700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tletiekunie ORANJE Jan 08 3">
        <a:dk1>
          <a:srgbClr val="636363"/>
        </a:dk1>
        <a:lt1>
          <a:srgbClr val="FFFFFF"/>
        </a:lt1>
        <a:dk2>
          <a:srgbClr val="FFFFFF"/>
        </a:dk2>
        <a:lt2>
          <a:srgbClr val="A1A1A1"/>
        </a:lt2>
        <a:accent1>
          <a:srgbClr val="470074"/>
        </a:accent1>
        <a:accent2>
          <a:srgbClr val="138F34"/>
        </a:accent2>
        <a:accent3>
          <a:srgbClr val="FFFFFF"/>
        </a:accent3>
        <a:accent4>
          <a:srgbClr val="535353"/>
        </a:accent4>
        <a:accent5>
          <a:srgbClr val="B1AABC"/>
        </a:accent5>
        <a:accent6>
          <a:srgbClr val="10812E"/>
        </a:accent6>
        <a:hlink>
          <a:srgbClr val="FF5C00"/>
        </a:hlink>
        <a:folHlink>
          <a:srgbClr val="6363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tletiekunie ORANJE Jan 08 4">
        <a:dk1>
          <a:srgbClr val="636363"/>
        </a:dk1>
        <a:lt1>
          <a:srgbClr val="FFFFFF"/>
        </a:lt1>
        <a:dk2>
          <a:srgbClr val="FFFFFF"/>
        </a:dk2>
        <a:lt2>
          <a:srgbClr val="A1A1A1"/>
        </a:lt2>
        <a:accent1>
          <a:srgbClr val="138F34"/>
        </a:accent1>
        <a:accent2>
          <a:srgbClr val="636363"/>
        </a:accent2>
        <a:accent3>
          <a:srgbClr val="FFFFFF"/>
        </a:accent3>
        <a:accent4>
          <a:srgbClr val="535353"/>
        </a:accent4>
        <a:accent5>
          <a:srgbClr val="AAC6AE"/>
        </a:accent5>
        <a:accent6>
          <a:srgbClr val="595959"/>
        </a:accent6>
        <a:hlink>
          <a:srgbClr val="FF5C00"/>
        </a:hlink>
        <a:folHlink>
          <a:srgbClr val="4700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owerpoint Looptrainersdag 2022" id="{3DA87CED-5FB0-4C5C-9BFB-B6A3B1DB5436}" vid="{567D886C-EE21-4A5B-B9F5-FECC9F3BEE05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246AD38AD23D49B5DC8751C1EBCE6C" ma:contentTypeVersion="13" ma:contentTypeDescription="Een nieuw document maken." ma:contentTypeScope="" ma:versionID="89d76ad6bd95bcd419d21108243c08ea">
  <xsd:schema xmlns:xsd="http://www.w3.org/2001/XMLSchema" xmlns:xs="http://www.w3.org/2001/XMLSchema" xmlns:p="http://schemas.microsoft.com/office/2006/metadata/properties" xmlns:ns2="2d90a9bb-59a7-4b7c-8763-9f174f4b6499" xmlns:ns3="0d0c449b-d891-44ab-ade3-e16dde808d0d" targetNamespace="http://schemas.microsoft.com/office/2006/metadata/properties" ma:root="true" ma:fieldsID="cff8f794c87b586b12008ff734dc351f" ns2:_="" ns3:_="">
    <xsd:import namespace="2d90a9bb-59a7-4b7c-8763-9f174f4b6499"/>
    <xsd:import namespace="0d0c449b-d891-44ab-ade3-e16dde808d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90a9bb-59a7-4b7c-8763-9f174f4b64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0c449b-d891-44ab-ade3-e16dde808d0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2d90a9bb-59a7-4b7c-8763-9f174f4b649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38F928-36EB-4AD0-8D2B-7BD9F3B0CD9C}"/>
</file>

<file path=customXml/itemProps2.xml><?xml version="1.0" encoding="utf-8"?>
<ds:datastoreItem xmlns:ds="http://schemas.openxmlformats.org/officeDocument/2006/customXml" ds:itemID="{DEEC8EF7-FACE-465A-B21A-8965DC839266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2d90a9bb-59a7-4b7c-8763-9f174f4b6499"/>
    <ds:schemaRef ds:uri="0d0c449b-d891-44ab-ade3-e16dde808d0d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AE842E5-38C3-4641-9CF9-F00337E1ED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Looptrainersdag 2023</Template>
  <TotalTime>3</TotalTime>
  <Words>6</Words>
  <Application>Microsoft Office PowerPoint</Application>
  <PresentationFormat>Aangepast</PresentationFormat>
  <Paragraphs>6</Paragraphs>
  <Slides>5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7" baseType="lpstr">
      <vt:lpstr>Arial</vt:lpstr>
      <vt:lpstr>Atletiekcongres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Adwin van Groeningen I Atletiekunie</dc:creator>
  <cp:lastModifiedBy>Adwin van Groeningen I Atletiekunie</cp:lastModifiedBy>
  <cp:revision>1</cp:revision>
  <dcterms:created xsi:type="dcterms:W3CDTF">2025-09-19T19:38:39Z</dcterms:created>
  <dcterms:modified xsi:type="dcterms:W3CDTF">2025-09-19T19:41:53Z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0x0101008D246AD38AD23D49B5DC8751C1EBCE6C</vt:lpwstr>
  </property>
  <property fmtid="{D5CDD505-2E9C-101B-9397-08002B2CF9AE}" pid="3" name="Order">
    <vt:r8>95800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TemplateUrl">
    <vt:lpwstr/>
  </property>
  <property fmtid="{D5CDD505-2E9C-101B-9397-08002B2CF9AE}" pid="9" name="ComplianceAssetId">
    <vt:lpwstr/>
  </property>
</Properties>
</file>